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30401-7F4C-914E-B722-32A8EBF9F958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2F401-A2F6-6D49-80F3-BCC7B3AFD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www.alpfmedical.info</a:t>
            </a:r>
            <a:r>
              <a:rPr lang="en-US" baseline="0" dirty="0" smtClean="0"/>
              <a:t>/membrane-potential/structure-of-the-cell-</a:t>
            </a:r>
            <a:r>
              <a:rPr lang="en-US" baseline="0" dirty="0" err="1" smtClean="0"/>
              <a:t>membrane.html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23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/wiki/Diffusion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93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pmgbiology.com</a:t>
            </a:r>
            <a:r>
              <a:rPr lang="en-US" dirty="0" smtClean="0"/>
              <a:t>/tag/osmosis/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18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Plant 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www.scienceclarified.com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Oi-Ph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Osmosis.html</a:t>
            </a:r>
            <a:endParaRPr lang="en-US" dirty="0" smtClean="0"/>
          </a:p>
          <a:p>
            <a:r>
              <a:rPr lang="en-US" smtClean="0"/>
              <a:t>Root</a:t>
            </a:r>
            <a:r>
              <a:rPr lang="en-US" baseline="0" smtClean="0"/>
              <a:t> cells i</a:t>
            </a:r>
            <a:r>
              <a:rPr lang="en-US" smtClean="0"/>
              <a:t>mage </a:t>
            </a:r>
            <a:r>
              <a:rPr lang="en-US" dirty="0" smtClean="0"/>
              <a:t>from: http://</a:t>
            </a:r>
            <a:r>
              <a:rPr lang="en-US" dirty="0" err="1" smtClean="0"/>
              <a:t>www.sparknotes.com</a:t>
            </a:r>
            <a:r>
              <a:rPr lang="en-US" dirty="0" smtClean="0"/>
              <a:t>/biology/plants/</a:t>
            </a:r>
            <a:r>
              <a:rPr lang="en-US" dirty="0" err="1" smtClean="0"/>
              <a:t>plantstructures</a:t>
            </a:r>
            <a:r>
              <a:rPr lang="en-US" dirty="0" smtClean="0"/>
              <a:t>/section2.rhtml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2F401-A2F6-6D49-80F3-BCC7B3AFD0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1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5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1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7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0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3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8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6B0B3-3ED6-5345-856E-929DF9A8875E}" type="datetimeFigureOut">
              <a:rPr lang="en-US" smtClean="0"/>
              <a:t>16-12-01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4A41F-4B6A-D640-8C9F-4F18ED58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501947"/>
            <a:ext cx="7772400" cy="1470025"/>
          </a:xfrm>
        </p:spPr>
        <p:txBody>
          <a:bodyPr/>
          <a:lstStyle/>
          <a:p>
            <a:r>
              <a:rPr lang="en-US" dirty="0" smtClean="0"/>
              <a:t>Cell Membrane &amp; </a:t>
            </a:r>
            <a:r>
              <a:rPr lang="en-US" dirty="0" smtClean="0"/>
              <a:t>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5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main function of the cell membrane is to control what moves into and out of a cell.</a:t>
            </a:r>
          </a:p>
          <a:p>
            <a:r>
              <a:rPr lang="en-US" dirty="0" smtClean="0"/>
              <a:t>It is permeable to certain substances, such as water.</a:t>
            </a:r>
            <a:endParaRPr lang="en-US" dirty="0"/>
          </a:p>
        </p:txBody>
      </p:sp>
      <p:pic>
        <p:nvPicPr>
          <p:cNvPr id="6" name="Content Placeholder 5" descr="4684_12_2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6" r="259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980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the movement of molecules from areas of higher concentration to areas of lower concentration.</a:t>
            </a:r>
            <a:endParaRPr lang="en-US" dirty="0"/>
          </a:p>
        </p:txBody>
      </p:sp>
      <p:pic>
        <p:nvPicPr>
          <p:cNvPr id="5" name="Content Placeholder 4" descr="220px-Diffusion.svg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996" b="-41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5040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the diffusion of water across a semipermeable membrane.</a:t>
            </a:r>
          </a:p>
          <a:p>
            <a:r>
              <a:rPr lang="en-US" dirty="0" smtClean="0"/>
              <a:t>The cell membrane is </a:t>
            </a:r>
            <a:r>
              <a:rPr lang="en-US" i="1" dirty="0" smtClean="0"/>
              <a:t>selectively</a:t>
            </a:r>
            <a:r>
              <a:rPr lang="en-US" dirty="0" smtClean="0"/>
              <a:t> permeable because it controls what comes in/goes out.</a:t>
            </a:r>
            <a:endParaRPr lang="en-US" dirty="0"/>
          </a:p>
        </p:txBody>
      </p:sp>
      <p:pic>
        <p:nvPicPr>
          <p:cNvPr id="6" name="Content Placeholder 5" descr="osmosis_1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450" b="-414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1020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in Root Cells</a:t>
            </a:r>
            <a:endParaRPr lang="en-US" dirty="0"/>
          </a:p>
        </p:txBody>
      </p:sp>
      <p:pic>
        <p:nvPicPr>
          <p:cNvPr id="6" name="Content Placeholder 5" descr="osmosis-2876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6" r="9846"/>
          <a:stretch>
            <a:fillRect/>
          </a:stretch>
        </p:blipFill>
        <p:spPr/>
      </p:pic>
      <p:pic>
        <p:nvPicPr>
          <p:cNvPr id="5" name="Content Placeholder 4" descr="roothair.gif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77" b="-403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5749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170</Words>
  <Application>Microsoft Macintosh PowerPoint</Application>
  <PresentationFormat>On-screen Show (4:3)</PresentationFormat>
  <Paragraphs>19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Cell Membrane &amp; Diffusion</vt:lpstr>
      <vt:lpstr>Cell Membrane</vt:lpstr>
      <vt:lpstr>Diffusion</vt:lpstr>
      <vt:lpstr>Osmosis</vt:lpstr>
      <vt:lpstr>Osmosis in Root Cells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 &amp; Diffusion</dc:title>
  <dc:creator>rubina khan</dc:creator>
  <cp:lastModifiedBy>rubina khan</cp:lastModifiedBy>
  <cp:revision>16</cp:revision>
  <dcterms:created xsi:type="dcterms:W3CDTF">2016-12-01T05:12:57Z</dcterms:created>
  <dcterms:modified xsi:type="dcterms:W3CDTF">2016-12-01T05:31:38Z</dcterms:modified>
</cp:coreProperties>
</file>